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9"/>
  </p:notesMasterIdLst>
  <p:sldIdLst>
    <p:sldId id="383" r:id="rId2"/>
    <p:sldId id="341" r:id="rId3"/>
    <p:sldId id="338" r:id="rId4"/>
    <p:sldId id="376" r:id="rId5"/>
    <p:sldId id="357" r:id="rId6"/>
    <p:sldId id="287" r:id="rId7"/>
    <p:sldId id="358" r:id="rId8"/>
    <p:sldId id="373" r:id="rId9"/>
    <p:sldId id="374" r:id="rId10"/>
    <p:sldId id="293" r:id="rId11"/>
    <p:sldId id="380" r:id="rId12"/>
    <p:sldId id="381" r:id="rId13"/>
    <p:sldId id="334" r:id="rId14"/>
    <p:sldId id="359" r:id="rId15"/>
    <p:sldId id="335" r:id="rId16"/>
    <p:sldId id="295" r:id="rId17"/>
    <p:sldId id="296" r:id="rId18"/>
    <p:sldId id="345" r:id="rId19"/>
    <p:sldId id="337" r:id="rId20"/>
    <p:sldId id="360" r:id="rId21"/>
    <p:sldId id="382" r:id="rId22"/>
    <p:sldId id="361" r:id="rId23"/>
    <p:sldId id="362" r:id="rId24"/>
    <p:sldId id="363" r:id="rId25"/>
    <p:sldId id="367" r:id="rId26"/>
    <p:sldId id="368" r:id="rId27"/>
    <p:sldId id="366" r:id="rId28"/>
    <p:sldId id="339" r:id="rId29"/>
    <p:sldId id="369" r:id="rId30"/>
    <p:sldId id="370" r:id="rId31"/>
    <p:sldId id="375" r:id="rId32"/>
    <p:sldId id="301" r:id="rId33"/>
    <p:sldId id="379" r:id="rId34"/>
    <p:sldId id="342" r:id="rId35"/>
    <p:sldId id="347" r:id="rId36"/>
    <p:sldId id="344" r:id="rId37"/>
    <p:sldId id="302" r:id="rId38"/>
  </p:sldIdLst>
  <p:sldSz cx="12192000" cy="6858000"/>
  <p:notesSz cx="6858000" cy="9144000"/>
  <p:embeddedFontLst>
    <p:embeddedFont>
      <p:font typeface="Century Gothic" panose="020B0502020202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95"/>
  </p:normalViewPr>
  <p:slideViewPr>
    <p:cSldViewPr snapToGrid="0">
      <p:cViewPr varScale="1">
        <p:scale>
          <a:sx n="98" d="100"/>
          <a:sy n="98" d="100"/>
        </p:scale>
        <p:origin x="24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61A4A-D891-8E4B-B2B9-B94D97966CE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B258-B276-544D-AFB9-60C4B1A1D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4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EC29F-5CEE-1A28-A06A-6A3677477B8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597380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3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8740B20-1856-C722-A182-66890EF83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0" y="1571948"/>
            <a:ext cx="749231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God sees me listening to Him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obeying Him,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how much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love Him.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2003106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90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1A0E1-6B87-0BDA-24D5-63F35895F8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726" y="0"/>
            <a:ext cx="7046547" cy="68690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594449-9454-4EF1-6CF5-7F56FB67DCD1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802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566501-8858-CCC6-6FFE-605AF9307B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670" y="0"/>
            <a:ext cx="525866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2661C14-BC45-0EBC-13C6-686227DA81DF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91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F5813A-FA04-5A26-B846-4A6CAE486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0876" y="-963151"/>
            <a:ext cx="7983415" cy="78211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9DBEC9-FE63-3942-B596-FA8A6174B053}"/>
              </a:ext>
            </a:extLst>
          </p:cNvPr>
          <p:cNvSpPr txBox="1">
            <a:spLocks/>
          </p:cNvSpPr>
          <p:nvPr/>
        </p:nvSpPr>
        <p:spPr>
          <a:xfrm>
            <a:off x="3765036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71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E652C-AB58-A7F4-42B8-C27596193C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576" y="-637681"/>
            <a:ext cx="8880847" cy="7495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CAAC12-7386-11C1-C40F-A28CED9B5911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90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2C45B-6C67-23C1-CFC0-20EFDA642E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1123" y="-1512747"/>
            <a:ext cx="6529753" cy="83707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C29C52E-F861-6014-589C-A0ADEADB22E5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60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4AF2E-CC97-FE62-2638-B3459EB0E2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51648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33A2F7-6B39-92A8-08D8-D6E0B7CBB837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0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EC29F-5CEE-1A28-A06A-6A3677477B8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15ED3AA-52ED-8A9E-E855-09ADDBB39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-125400" y="875698"/>
            <a:ext cx="777556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anyone loves 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H</a:t>
            </a: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will keep My word.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4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John 14 verse 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Keep my word,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Keep my word.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800" i="1" dirty="0">
                <a:solidFill>
                  <a:srgbClr val="639C7B"/>
                </a:solidFill>
                <a:latin typeface="Century Gothic" panose="020B0502020202020204" pitchFamily="34" charset="0"/>
              </a:rPr>
              <a:t>(Repeat above)</a:t>
            </a:r>
            <a:endParaRPr lang="en-AU" sz="4000" b="1" i="1" dirty="0">
              <a:solidFill>
                <a:srgbClr val="639C7B"/>
              </a:solidFill>
              <a:latin typeface="Century Gothic" panose="020B0502020202020204" pitchFamily="34" charset="0"/>
            </a:endParaRPr>
          </a:p>
          <a:p>
            <a:pPr lvl="0" algn="ctr">
              <a:defRPr/>
            </a:pPr>
            <a:r>
              <a:rPr lang="en-AU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If anyone loves Me, </a:t>
            </a:r>
          </a:p>
          <a:p>
            <a:pPr lvl="0" algn="ctr">
              <a:defRPr/>
            </a:pPr>
            <a:r>
              <a:rPr lang="en-AU" sz="4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He will keep My word.</a:t>
            </a:r>
            <a:r>
              <a:rPr lang="en-US" sz="4400" b="1" i="1" dirty="0">
                <a:solidFill>
                  <a:prstClr val="black"/>
                </a:solidFill>
              </a:rPr>
              <a:t> </a:t>
            </a:r>
            <a:endParaRPr lang="en-AU" sz="4400" b="1" i="1" dirty="0">
              <a:solidFill>
                <a:srgbClr val="639C7B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48962-25CA-C641-BEA8-9645F2034AD2}"/>
              </a:ext>
            </a:extLst>
          </p:cNvPr>
          <p:cNvSpPr txBox="1">
            <a:spLocks/>
          </p:cNvSpPr>
          <p:nvPr/>
        </p:nvSpPr>
        <p:spPr>
          <a:xfrm>
            <a:off x="-203878" y="6465279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“John 14:23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music by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Rosie Smith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06. John 14-23 PYAQ1 (MASTER)">
            <a:hlinkClick r:id="" action="ppaction://media"/>
            <a:extLst>
              <a:ext uri="{FF2B5EF4-FFF2-40B4-BE49-F238E27FC236}">
                <a16:creationId xmlns:a16="http://schemas.microsoft.com/office/drawing/2014/main" id="{B528AF83-B273-83B7-16DF-4A8B7A790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LESSON</a:t>
            </a:r>
          </a:p>
        </p:txBody>
      </p:sp>
    </p:spTree>
    <p:extLst>
      <p:ext uri="{BB962C8B-B14F-4D97-AF65-F5344CB8AC3E}">
        <p14:creationId xmlns:p14="http://schemas.microsoft.com/office/powerpoint/2010/main" val="714168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APPLY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08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Alive in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1423221" y="1902803"/>
            <a:ext cx="7215620" cy="4212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good to see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are you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have some fun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learn about God’s love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follow in His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“Alive in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Alive in Jesus copy">
            <a:hlinkClick r:id="" action="ppaction://media"/>
            <a:extLst>
              <a:ext uri="{FF2B5EF4-FFF2-40B4-BE49-F238E27FC236}">
                <a16:creationId xmlns:a16="http://schemas.microsoft.com/office/drawing/2014/main" id="{119919E9-12F4-F294-6F20-C3E95C4BE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93B5A5-E224-D024-FE55-BC9F4247F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655D6-6A95-98C5-8686-FB3762AE1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My Faithful Friend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2FA195-5FED-D813-13C0-8DE3E26AB1E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98F137-9DEE-F334-A10A-23B795286B9A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381AA4-3438-45F7-0DCE-902F9DCD1A9C}"/>
              </a:ext>
            </a:extLst>
          </p:cNvPr>
          <p:cNvSpPr txBox="1">
            <a:spLocks/>
          </p:cNvSpPr>
          <p:nvPr/>
        </p:nvSpPr>
        <p:spPr>
          <a:xfrm>
            <a:off x="1012913" y="1561874"/>
            <a:ext cx="7228410" cy="4894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promises are always true.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God has promised, He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can always trust in Him.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promises of God in Christ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 “Yes” and “Amen.”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 is my faithful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1507F9-86C3-0EDD-0C24-E4332ED0AC54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My Faithful Friend”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God is My Faithful Friend">
            <a:hlinkClick r:id="" action="ppaction://media"/>
            <a:extLst>
              <a:ext uri="{FF2B5EF4-FFF2-40B4-BE49-F238E27FC236}">
                <a16:creationId xmlns:a16="http://schemas.microsoft.com/office/drawing/2014/main" id="{B3469392-05BA-DC19-5FBC-AE0D3FE1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13" y="35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0" y="262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0465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1096</Words>
  <Application>Microsoft Macintosh PowerPoint</Application>
  <PresentationFormat>Widescreen</PresentationFormat>
  <Paragraphs>310</Paragraphs>
  <Slides>37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Century Gothic</vt:lpstr>
      <vt:lpstr>Aptos</vt:lpstr>
      <vt:lpstr>Helvetica</vt:lpstr>
      <vt:lpstr>Arial</vt:lpstr>
      <vt:lpstr>Aptos Display</vt:lpstr>
      <vt:lpstr>Office Theme</vt:lpstr>
      <vt:lpstr>PowerPoint Presentation</vt:lpstr>
      <vt:lpstr>PowerPoint Presentation</vt:lpstr>
      <vt:lpstr>PowerPoint Presentation</vt:lpstr>
      <vt:lpstr>Alive in Jesus</vt:lpstr>
      <vt:lpstr>God Is My Faithful Friend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57</cp:revision>
  <dcterms:created xsi:type="dcterms:W3CDTF">2025-03-02T08:19:28Z</dcterms:created>
  <dcterms:modified xsi:type="dcterms:W3CDTF">2026-01-21T15:57:55Z</dcterms:modified>
</cp:coreProperties>
</file>